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09BE52-A2D2-4851-B727-F5843171041D}"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193857-5636-4E08-8D91-01AE0F14586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9BE52-A2D2-4851-B727-F5843171041D}"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193857-5636-4E08-8D91-01AE0F1458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09BE52-A2D2-4851-B727-F5843171041D}"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193857-5636-4E08-8D91-01AE0F14586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09BE52-A2D2-4851-B727-F5843171041D}" type="datetimeFigureOut">
              <a:rPr lang="en-US" smtClean="0"/>
              <a:pPr/>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193857-5636-4E08-8D91-01AE0F1458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09BE52-A2D2-4851-B727-F5843171041D}" type="datetimeFigureOut">
              <a:rPr lang="en-US" smtClean="0"/>
              <a:pPr/>
              <a:t>10/28/2021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193857-5636-4E08-8D91-01AE0F1458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09BE52-A2D2-4851-B727-F5843171041D}" type="datetimeFigureOut">
              <a:rPr lang="en-US" smtClean="0"/>
              <a:pPr/>
              <a:t>10/28/2021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193857-5636-4E08-8D91-01AE0F14586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09BE52-A2D2-4851-B727-F5843171041D}" type="datetimeFigureOut">
              <a:rPr lang="en-US" smtClean="0"/>
              <a:pPr/>
              <a:t>10/28/2021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193857-5636-4E08-8D91-01AE0F1458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09BE52-A2D2-4851-B727-F5843171041D}" type="datetimeFigureOut">
              <a:rPr lang="en-US" smtClean="0"/>
              <a:pPr/>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193857-5636-4E08-8D91-01AE0F1458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09BE52-A2D2-4851-B727-F5843171041D}" type="datetimeFigureOut">
              <a:rPr lang="en-US" smtClean="0"/>
              <a:pPr/>
              <a:t>10/28/2021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193857-5636-4E08-8D91-01AE0F1458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9BE52-A2D2-4851-B727-F5843171041D}"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193857-5636-4E08-8D91-01AE0F1458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09BE52-A2D2-4851-B727-F5843171041D}" type="datetimeFigureOut">
              <a:rPr lang="en-US" smtClean="0"/>
              <a:pPr/>
              <a:t>10/28/2021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193857-5636-4E08-8D91-01AE0F1458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9BE52-A2D2-4851-B727-F5843171041D}" type="datetimeFigureOut">
              <a:rPr lang="en-US" smtClean="0"/>
              <a:pPr/>
              <a:t>10/28/2021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193857-5636-4E08-8D91-01AE0F1458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Ethical Reasoning Methods</a:t>
            </a:r>
            <a:endParaRPr lang="en-US" dirty="0"/>
          </a:p>
        </p:txBody>
      </p:sp>
      <p:sp>
        <p:nvSpPr>
          <p:cNvPr id="4" name="Content Placeholder 3"/>
          <p:cNvSpPr>
            <a:spLocks noGrp="1"/>
          </p:cNvSpPr>
          <p:nvPr>
            <p:ph idx="1"/>
          </p:nvPr>
        </p:nvSpPr>
        <p:spPr/>
        <p:txBody>
          <a:bodyPr>
            <a:normAutofit fontScale="77500" lnSpcReduction="20000"/>
          </a:bodyPr>
          <a:lstStyle/>
          <a:p>
            <a:r>
              <a:rPr lang="en-US" sz="2000" dirty="0" smtClean="0"/>
              <a:t>Utilitarianism is a method whereby the manager explores all the potential options for a particular action. </a:t>
            </a:r>
          </a:p>
          <a:p>
            <a:r>
              <a:rPr lang="en-US" sz="2000" dirty="0" smtClean="0"/>
              <a:t>The rights method involves the manager applying positive or negative virtues to make decisions using rule-based or deontological ethics. </a:t>
            </a:r>
          </a:p>
          <a:p>
            <a:r>
              <a:rPr lang="en-US" sz="2000" dirty="0" smtClean="0"/>
              <a:t>Justice method involves the manager applying virtue-based ethical reasoning for making decisions. </a:t>
            </a:r>
          </a:p>
          <a:p>
            <a:r>
              <a:rPr lang="en-US" sz="2000" dirty="0" smtClean="0"/>
              <a:t>A case study of the ADIDAS company provided some of its CSR issues which included usage of sustainable materials, rights of the labors, and environmental issues. </a:t>
            </a:r>
            <a:r>
              <a:rPr lang="en-US" sz="2000" dirty="0" smtClean="0"/>
              <a:t> A case from UK investigation found that the company had labor problems whereby supply of workers in Adidas especially at Fuzhou factories in China was prone to wage cheating, inadequate pay with long hours of work, discrimination, and abuse of union leaders. </a:t>
            </a:r>
            <a:endParaRPr lang="en-US" sz="2000" dirty="0" smtClean="0"/>
          </a:p>
          <a:p>
            <a:r>
              <a:rPr lang="en-US" sz="2000" dirty="0" smtClean="0"/>
              <a:t>A utilitarian manager will consider different  solutions in terms of their advantages and disadvantages to address the CSR issues in ADIDAS, for example, the manager may compare different solutions to deal with environmental issues depending on the advantages or disadvantages they bring to the company. </a:t>
            </a:r>
          </a:p>
          <a:p>
            <a:r>
              <a:rPr lang="en-US" sz="2000" dirty="0" smtClean="0"/>
              <a:t>Using the rights method, the manager can address the issue of the rights of the labors based on positive virtues because the labors have their rights.</a:t>
            </a:r>
          </a:p>
          <a:p>
            <a:r>
              <a:rPr lang="en-US" sz="2000" dirty="0" smtClean="0"/>
              <a:t>The manager can apply the justice method by acting with integrity or doing  what is right while considering ethical teachings of the company to deal with the CSR issues, for example, in ensuring sustainability of materials in the company. </a:t>
            </a:r>
          </a:p>
          <a:p>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Porter and Kramer Articles Link and Discussion </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Porter and Kramer brought up the article of Creating Shared Value (CSV).</a:t>
            </a:r>
          </a:p>
          <a:p>
            <a:r>
              <a:rPr lang="en-US" dirty="0" smtClean="0"/>
              <a:t>CSV not only gave a new name to corporate social responsibility (CSR) but also provided some aspects to separate CSV from CSR including justification, practical application concepts, and value. </a:t>
            </a:r>
          </a:p>
          <a:p>
            <a:r>
              <a:rPr lang="en-US" dirty="0" smtClean="0"/>
              <a:t>The basic concepts of CSV include sustainability, citizenship corporation, and community relations that can be applied to benefit all. </a:t>
            </a:r>
          </a:p>
          <a:p>
            <a:r>
              <a:rPr lang="en-US" dirty="0" smtClean="0"/>
              <a:t>CSV is a management technique that can be used to deal with corporate social responsibility. </a:t>
            </a:r>
          </a:p>
          <a:p>
            <a:r>
              <a:rPr lang="en-US" dirty="0" smtClean="0"/>
              <a:t>The ADIDA’S case of labor problems especially in the supply of workers, can linked to Porter and Kramer’s concepts in that the company did not consider the concepts such as community relations and values as well as social responsibility that are focused by Porter and Kramer . </a:t>
            </a:r>
          </a:p>
          <a:p>
            <a:r>
              <a:rPr lang="en-US" dirty="0" smtClean="0"/>
              <a:t>ADIDAS should have followed the concepts provided in CSV to improve their CSR to avoid such problems as in the case above. </a:t>
            </a:r>
          </a:p>
          <a:p>
            <a:endParaRPr lang="en-US" dirty="0" smtClean="0"/>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Globalization and Ethics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Adidas has addressed the issues of ethical relativism in the framework of globalization by first maintaining the workplace standards to address the issues of employment standards, legal requirements, integrity and diversity, health and safety, and environmental requirements. </a:t>
            </a:r>
          </a:p>
          <a:p>
            <a:r>
              <a:rPr lang="en-US" dirty="0" smtClean="0"/>
              <a:t>Adidas has also engaged its stakeholders including partnerships and other organizations in different its activities for the sustainability of the company.</a:t>
            </a:r>
          </a:p>
          <a:p>
            <a:r>
              <a:rPr lang="en-US" dirty="0" smtClean="0"/>
              <a:t>Adidas also supports its suppliers and workers by maintaining labor standards such as working hours and fair wages and have also established a management cycle for the management of compliance performance by its suppliers. </a:t>
            </a:r>
          </a:p>
          <a:p>
            <a:r>
              <a:rPr lang="en-US" dirty="0" smtClean="0"/>
              <a:t>The company has also taken measures to manage its effects on the environment, for example, the company has adopted a systems-based approach for environmental management. </a:t>
            </a:r>
          </a:p>
          <a:p>
            <a:r>
              <a:rPr lang="en-US" dirty="0" smtClean="0"/>
              <a:t>Other measures taken by Adidas to manage environment include following EU legislation on REACH, eliminating PVC, product safety among other measures. </a:t>
            </a:r>
          </a:p>
          <a:p>
            <a:r>
              <a:rPr lang="en-US" dirty="0" smtClean="0"/>
              <a:t>The company also values its employees through employee involvement, employee code of conduct, diversity, health and safety, and balancing work-life.</a:t>
            </a:r>
          </a:p>
          <a:p>
            <a:r>
              <a:rPr lang="en-US" dirty="0" smtClean="0"/>
              <a:t>Adidas also manages its community affairs by adopting a model for involvement of the community. </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lstStyle/>
          <a:p>
            <a:r>
              <a:rPr lang="en-US" dirty="0" err="1" smtClean="0"/>
              <a:t>Filizöz</a:t>
            </a:r>
            <a:r>
              <a:rPr lang="en-US" dirty="0" smtClean="0"/>
              <a:t>, B., &amp; </a:t>
            </a:r>
            <a:r>
              <a:rPr lang="en-US" dirty="0" err="1" smtClean="0"/>
              <a:t>Fişne</a:t>
            </a:r>
            <a:r>
              <a:rPr lang="en-US" dirty="0" smtClean="0"/>
              <a:t>, M. (2011). Corporate social responsibility: A study of striking corporate social responsibility practices in sport management. </a:t>
            </a:r>
            <a:r>
              <a:rPr lang="en-US" i="1" dirty="0" err="1" smtClean="0"/>
              <a:t>Procedia</a:t>
            </a:r>
            <a:r>
              <a:rPr lang="en-US" i="1" dirty="0" smtClean="0"/>
              <a:t>-Social and Behavioral Sciences</a:t>
            </a:r>
            <a:r>
              <a:rPr lang="en-US" dirty="0" smtClean="0"/>
              <a:t>, </a:t>
            </a:r>
            <a:r>
              <a:rPr lang="en-US" i="1" dirty="0" smtClean="0"/>
              <a:t>24</a:t>
            </a:r>
            <a:r>
              <a:rPr lang="en-US" dirty="0" smtClean="0"/>
              <a:t>, 1405-1417</a:t>
            </a:r>
            <a:r>
              <a:rPr lang="en-US" dirty="0" smtClean="0"/>
              <a:t>.</a:t>
            </a:r>
          </a:p>
          <a:p>
            <a:r>
              <a:rPr lang="en-US" dirty="0" smtClean="0"/>
              <a:t>Porter, M. E., &amp; Kramer, M. R. (2019). Creating shared value. In </a:t>
            </a:r>
            <a:r>
              <a:rPr lang="en-US" i="1" dirty="0" smtClean="0"/>
              <a:t>Managing sustainable business</a:t>
            </a:r>
            <a:r>
              <a:rPr lang="en-US" dirty="0" smtClean="0"/>
              <a:t> (pp. 323-346). </a:t>
            </a:r>
            <a:r>
              <a:rPr lang="en-US" smtClean="0"/>
              <a:t>Springer, Dordrecht.</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TotalTime>
  <Words>634</Words>
  <Application>Microsoft Office PowerPoint</Application>
  <PresentationFormat>On-screen Show (4:3)</PresentationFormat>
  <Paragraphs>26</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Ethical Reasoning Methods</vt:lpstr>
      <vt:lpstr>Porter and Kramer Articles Link and Discussion </vt:lpstr>
      <vt:lpstr>Globalization and Ethics</vt:lpstr>
      <vt:lpstr>Reference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Mn</dc:creator>
  <cp:lastModifiedBy>Mn</cp:lastModifiedBy>
  <cp:revision>178</cp:revision>
  <dcterms:created xsi:type="dcterms:W3CDTF">2021-10-28T08:48:31Z</dcterms:created>
  <dcterms:modified xsi:type="dcterms:W3CDTF">2021-10-28T11:59:50Z</dcterms:modified>
</cp:coreProperties>
</file>